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58" r:id="rId5"/>
    <p:sldId id="262" r:id="rId6"/>
    <p:sldId id="259" r:id="rId7"/>
    <p:sldId id="260" r:id="rId8"/>
    <p:sldId id="261" r:id="rId9"/>
    <p:sldId id="263" r:id="rId10"/>
    <p:sldId id="266" r:id="rId11"/>
    <p:sldId id="269" r:id="rId12"/>
    <p:sldId id="267" r:id="rId13"/>
    <p:sldId id="270" r:id="rId14"/>
    <p:sldId id="271" r:id="rId15"/>
    <p:sldId id="272" r:id="rId16"/>
    <p:sldId id="273" r:id="rId17"/>
    <p:sldId id="275" r:id="rId18"/>
    <p:sldId id="276" r:id="rId19"/>
    <p:sldId id="278" r:id="rId20"/>
    <p:sldId id="277" r:id="rId21"/>
    <p:sldId id="274" r:id="rId2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1" autoAdjust="0"/>
    <p:restoredTop sz="94660"/>
  </p:normalViewPr>
  <p:slideViewPr>
    <p:cSldViewPr>
      <p:cViewPr varScale="1">
        <p:scale>
          <a:sx n="65" d="100"/>
          <a:sy n="65" d="100"/>
        </p:scale>
        <p:origin x="-1304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5" name="Podtytuł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1" name="Symbol zastępczy daty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9DB60C2-FFEC-492E-8B65-0877DBDD1E53}" type="datetimeFigureOut">
              <a:rPr lang="pl-PL" smtClean="0"/>
              <a:pPr/>
              <a:t>10.05.2021</a:t>
            </a:fld>
            <a:endParaRPr lang="pl-PL"/>
          </a:p>
        </p:txBody>
      </p:sp>
      <p:sp>
        <p:nvSpPr>
          <p:cNvPr id="18" name="Symbol zastępczy stopki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54D631F-CD64-48C8-B74E-C4D1EBE9CFA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Tm="2000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DB60C2-FFEC-492E-8B65-0877DBDD1E53}" type="datetimeFigureOut">
              <a:rPr lang="pl-PL" smtClean="0"/>
              <a:pPr/>
              <a:t>10.05.2021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4D631F-CD64-48C8-B74E-C4D1EBE9CFA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Tm="2000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9DB60C2-FFEC-492E-8B65-0877DBDD1E53}" type="datetimeFigureOut">
              <a:rPr lang="pl-PL" smtClean="0"/>
              <a:pPr/>
              <a:t>10.05.2021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54D631F-CD64-48C8-B74E-C4D1EBE9CFA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Tm="200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DB60C2-FFEC-492E-8B65-0877DBDD1E53}" type="datetimeFigureOut">
              <a:rPr lang="pl-PL" smtClean="0"/>
              <a:pPr/>
              <a:t>10.05.2021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4D631F-CD64-48C8-B74E-C4D1EBE9CFA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Tm="2000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9DB60C2-FFEC-492E-8B65-0877DBDD1E53}" type="datetimeFigureOut">
              <a:rPr lang="pl-PL" smtClean="0"/>
              <a:pPr/>
              <a:t>10.05.2021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54D631F-CD64-48C8-B74E-C4D1EBE9CFA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Tm="2000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DB60C2-FFEC-492E-8B65-0877DBDD1E53}" type="datetimeFigureOut">
              <a:rPr lang="pl-PL" smtClean="0"/>
              <a:pPr/>
              <a:t>10.05.2021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4D631F-CD64-48C8-B74E-C4D1EBE9CFA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Tm="2000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DB60C2-FFEC-492E-8B65-0877DBDD1E53}" type="datetimeFigureOut">
              <a:rPr lang="pl-PL" smtClean="0"/>
              <a:pPr/>
              <a:t>10.05.2021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4D631F-CD64-48C8-B74E-C4D1EBE9CFA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Tm="2000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DB60C2-FFEC-492E-8B65-0877DBDD1E53}" type="datetimeFigureOut">
              <a:rPr lang="pl-PL" smtClean="0"/>
              <a:pPr/>
              <a:t>10.05.2021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4D631F-CD64-48C8-B74E-C4D1EBE9CFA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Tm="2000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9DB60C2-FFEC-492E-8B65-0877DBDD1E53}" type="datetimeFigureOut">
              <a:rPr lang="pl-PL" smtClean="0"/>
              <a:pPr/>
              <a:t>10.05.2021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4D631F-CD64-48C8-B74E-C4D1EBE9CFA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Tm="2000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DB60C2-FFEC-492E-8B65-0877DBDD1E53}" type="datetimeFigureOut">
              <a:rPr lang="pl-PL" smtClean="0"/>
              <a:pPr/>
              <a:t>10.05.2021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4D631F-CD64-48C8-B74E-C4D1EBE9CFA7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 advTm="2000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ostokąt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9DB60C2-FFEC-492E-8B65-0877DBDD1E53}" type="datetimeFigureOut">
              <a:rPr lang="pl-PL" smtClean="0"/>
              <a:pPr/>
              <a:t>10.05.2021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4D631F-CD64-48C8-B74E-C4D1EBE9CFA7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obrazu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Tm="2000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Symbol zastępczy tytułu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1" name="Symbol zastępczy tekstu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7" name="Symbol zastępczy daty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9DB60C2-FFEC-492E-8B65-0877DBDD1E53}" type="datetimeFigureOut">
              <a:rPr lang="pl-PL" smtClean="0"/>
              <a:pPr/>
              <a:t>10.05.2021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54D631F-CD64-48C8-B74E-C4D1EBE9CFA7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Tm="2000">
    <p:wipe dir="d"/>
  </p:transition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Calineczka\Downloads\ryszard%20rynkowski%20-%20urodziny.mp3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4407768"/>
          </a:xfrm>
        </p:spPr>
        <p:txBody>
          <a:bodyPr/>
          <a:lstStyle/>
          <a:p>
            <a:pPr algn="ctr"/>
            <a:r>
              <a:rPr lang="pl-PL" dirty="0" smtClean="0"/>
              <a:t>Kartka urodzinowa </a:t>
            </a:r>
            <a:br>
              <a:rPr lang="pl-PL" dirty="0" smtClean="0"/>
            </a:br>
            <a:r>
              <a:rPr lang="pl-PL" dirty="0" smtClean="0"/>
              <a:t>DLA </a:t>
            </a:r>
            <a:br>
              <a:rPr lang="pl-PL" dirty="0" smtClean="0"/>
            </a:br>
            <a:r>
              <a:rPr lang="pl-PL" dirty="0" smtClean="0"/>
              <a:t>GABRIELI JAROSZ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ryszard rynkowski - urodzin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923928" y="2132856"/>
            <a:ext cx="203200" cy="203200"/>
          </a:xfrm>
          <a:prstGeom prst="rect">
            <a:avLst/>
          </a:prstGeom>
        </p:spPr>
      </p:pic>
    </p:spTree>
  </p:cSld>
  <p:clrMapOvr>
    <a:masterClrMapping/>
  </p:clrMapOvr>
  <p:transition spd="med" advTm="2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IMG_20210323_1729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214627" y="1385773"/>
            <a:ext cx="5544616" cy="4158462"/>
          </a:xfrm>
        </p:spPr>
      </p:pic>
    </p:spTree>
  </p:cSld>
  <p:clrMapOvr>
    <a:masterClrMapping/>
  </p:clrMapOvr>
  <p:transition spd="med" advTm="2000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IMG_20210323_1729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  <p:transition spd="med" advTm="2000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180599579_794296931479788_5864380146699391504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  <p:transition spd="med" advTm="2000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" name="Symbol zastępczy zawartości 3" descr="180681395_892922464773401_8552230586467224204_n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2259211" y="1609725"/>
            <a:ext cx="3634978" cy="4846638"/>
          </a:xfrm>
        </p:spPr>
      </p:pic>
    </p:spTree>
  </p:cSld>
  <p:clrMapOvr>
    <a:masterClrMapping/>
  </p:clrMapOvr>
  <p:transition spd="med" advTm="2000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180707329_245409750685309_5530716928497756905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  <p:transition spd="med" advTm="2000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180726149_248309577083419_8848842972639526972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59211" y="1609725"/>
            <a:ext cx="3634978" cy="4846638"/>
          </a:xfrm>
        </p:spPr>
      </p:pic>
    </p:spTree>
  </p:cSld>
  <p:clrMapOvr>
    <a:masterClrMapping/>
  </p:clrMapOvr>
  <p:transition spd="med" advTm="2000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180775024_512519349878768_7864550396384535269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16200000">
            <a:off x="1052609" y="1187751"/>
            <a:ext cx="5688632" cy="4266474"/>
          </a:xfrm>
        </p:spPr>
      </p:pic>
    </p:spTree>
  </p:cSld>
  <p:clrMapOvr>
    <a:masterClrMapping/>
  </p:clrMapOvr>
  <p:transition spd="med" advTm="2000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 descr="180599409_292500015782276_5396142674851101118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20688"/>
            <a:ext cx="7088088" cy="5316066"/>
          </a:xfrm>
          <a:prstGeom prst="rect">
            <a:avLst/>
          </a:prstGeom>
        </p:spPr>
      </p:pic>
    </p:spTree>
  </p:cSld>
  <p:clrMapOvr>
    <a:masterClrMapping/>
  </p:clrMapOvr>
  <p:transition spd="med" advTm="2000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 descr="180578779_934239780741782_9071778535994541698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476672"/>
            <a:ext cx="4443958" cy="5925277"/>
          </a:xfrm>
          <a:prstGeom prst="rect">
            <a:avLst/>
          </a:prstGeom>
        </p:spPr>
      </p:pic>
    </p:spTree>
  </p:cSld>
  <p:clrMapOvr>
    <a:masterClrMapping/>
  </p:clrMapOvr>
  <p:transition spd="med" advTm="2000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 descr="183066156_209401924068275_5779384433805139653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76" y="404664"/>
            <a:ext cx="2994026" cy="6165304"/>
          </a:xfrm>
          <a:prstGeom prst="rect">
            <a:avLst/>
          </a:prstGeom>
        </p:spPr>
      </p:pic>
    </p:spTree>
  </p:cSld>
  <p:clrMapOvr>
    <a:masterClrMapping/>
  </p:clrMapOvr>
  <p:transition spd="med" advTm="2000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180668665_1899585736866567_414227277880554645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59211" y="1609725"/>
            <a:ext cx="3634978" cy="4846638"/>
          </a:xfrm>
        </p:spPr>
      </p:pic>
    </p:spTree>
  </p:cSld>
  <p:clrMapOvr>
    <a:masterClrMapping/>
  </p:clrMapOvr>
  <p:transition spd="med" advTm="2000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 descr="180430108_304100784546222_1872497603923114608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620688"/>
            <a:ext cx="4320480" cy="5760640"/>
          </a:xfrm>
          <a:prstGeom prst="rect">
            <a:avLst/>
          </a:prstGeom>
        </p:spPr>
      </p:pic>
    </p:spTree>
  </p:cSld>
  <p:clrMapOvr>
    <a:masterClrMapping/>
  </p:clrMapOvr>
  <p:transition spd="med" advTm="2000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dirty="0" smtClean="0"/>
              <a:t>DZIĘKUJEMY </a:t>
            </a:r>
            <a:br>
              <a:rPr lang="pl-PL" dirty="0" smtClean="0"/>
            </a:br>
            <a:r>
              <a:rPr lang="pl-PL" dirty="0" smtClean="0">
                <a:sym typeface="Wingdings" pitchFamily="2" charset="2"/>
              </a:rPr>
              <a:t> 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ransition spd="med" advTm="200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180525506_497179471422945_7495657326009967721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59211" y="1609725"/>
            <a:ext cx="3634978" cy="4846638"/>
          </a:xfrm>
        </p:spPr>
      </p:pic>
    </p:spTree>
  </p:cSld>
  <p:clrMapOvr>
    <a:masterClrMapping/>
  </p:clrMapOvr>
  <p:transition spd="med" advTm="2000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180501171_562083188102064_8591795241981709569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59211" y="1609725"/>
            <a:ext cx="3634978" cy="4846638"/>
          </a:xfrm>
        </p:spPr>
      </p:pic>
    </p:spTree>
  </p:cSld>
  <p:clrMapOvr>
    <a:masterClrMapping/>
  </p:clrMapOvr>
  <p:transition spd="med" advTm="2000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180525507_547875339530602_2347531020588934496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59211" y="1609725"/>
            <a:ext cx="3634978" cy="4846638"/>
          </a:xfrm>
        </p:spPr>
      </p:pic>
    </p:spTree>
  </p:cSld>
  <p:clrMapOvr>
    <a:masterClrMapping/>
  </p:clrMapOvr>
  <p:transition spd="med" advTm="2000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180350631_462275974886580_8204258790971682378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59211" y="1609725"/>
            <a:ext cx="3634978" cy="4846638"/>
          </a:xfrm>
        </p:spPr>
      </p:pic>
    </p:spTree>
  </p:cSld>
  <p:clrMapOvr>
    <a:masterClrMapping/>
  </p:clrMapOvr>
  <p:transition spd="med" advTm="2000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180438379_2935266406756249_5077917480679909728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  <p:transition spd="med" advTm="2000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180534234_813050072959859_4139196272502619778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59211" y="1609725"/>
            <a:ext cx="3634978" cy="4846638"/>
          </a:xfrm>
        </p:spPr>
      </p:pic>
    </p:spTree>
  </p:cSld>
  <p:clrMapOvr>
    <a:masterClrMapping/>
  </p:clrMapOvr>
  <p:transition spd="med" advTm="2000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Symbol zastępczy zawartości 3" descr="180768688_470196897607210_8844921483015020617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</p:spTree>
  </p:cSld>
  <p:clrMapOvr>
    <a:masterClrMapping/>
  </p:clrMapOvr>
  <p:transition spd="med" advTm="2000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gaty">
  <a:themeElements>
    <a:clrScheme name="Bogaty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gaty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gaty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49</TotalTime>
  <Words>3</Words>
  <Application>Microsoft Office PowerPoint</Application>
  <PresentationFormat>Pokaz na ekranie (4:3)</PresentationFormat>
  <Paragraphs>2</Paragraphs>
  <Slides>21</Slides>
  <Notes>0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21</vt:i4>
      </vt:variant>
    </vt:vector>
  </HeadingPairs>
  <TitlesOfParts>
    <vt:vector size="22" baseType="lpstr">
      <vt:lpstr>Bogaty</vt:lpstr>
      <vt:lpstr>Kartka urodzinowa  DLA  GABRIELI JAROSZ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DZIĘKUJEMY  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Kartka urodzinowa</dc:title>
  <dc:creator>Calineczka</dc:creator>
  <cp:lastModifiedBy>Calineczka</cp:lastModifiedBy>
  <cp:revision>16</cp:revision>
  <dcterms:created xsi:type="dcterms:W3CDTF">2021-05-02T14:45:38Z</dcterms:created>
  <dcterms:modified xsi:type="dcterms:W3CDTF">2021-05-10T10:51:19Z</dcterms:modified>
</cp:coreProperties>
</file>