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3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24349B-6C68-475C-A229-66A15BE3BCC4}" type="datetimeFigureOut">
              <a:rPr lang="pl-PL" smtClean="0"/>
              <a:pPr/>
              <a:t>05.05.2021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CE1E49-F76D-4589-A698-793CF8C7D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Calineczka\Downloads\desu%20-%20zycie%20cudem%20jest.mp3" TargetMode="External"/><Relationship Id="rId1" Type="http://schemas.openxmlformats.org/officeDocument/2006/relationships/audio" Target="file:///C:\Users\Admin\Downloads\Majka%20Je&#380;owska%20-%20Wszystkie%20dzieci%20nasze%20s&#261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918648" cy="2088231"/>
          </a:xfrm>
        </p:spPr>
        <p:txBody>
          <a:bodyPr/>
          <a:lstStyle/>
          <a:p>
            <a:pPr algn="ctr"/>
            <a:r>
              <a:rPr lang="pl-PL" b="0" dirty="0" smtClean="0">
                <a:solidFill>
                  <a:srgbClr val="0070C0"/>
                </a:solidFill>
              </a:rPr>
              <a:t>DZIEŃ ŚWIADOMOŚCI AUTYZMU </a:t>
            </a:r>
            <a:endParaRPr lang="pl-PL" b="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Majka Jeżowska - Wszystkie dzieci nasze s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desu - zycie cudem jes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med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25_171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41409" y="1158991"/>
            <a:ext cx="6034617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28_120447040_BURST000_COVER_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13417" y="1086983"/>
            <a:ext cx="6034617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29_18013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30_134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60909" y="1299531"/>
            <a:ext cx="6027665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30_164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5425" y="1158991"/>
            <a:ext cx="6034617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30_164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9975" y="1481138"/>
            <a:ext cx="3724050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30_210504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5425" y="1158991"/>
            <a:ext cx="6034617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31_092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32172" y="1600276"/>
            <a:ext cx="6117023" cy="343776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405_171633_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zyś Małek IV 2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20210328_164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21125" y="1867307"/>
            <a:ext cx="6228821" cy="2871487"/>
          </a:xfrm>
          <a:prstGeom prst="rect">
            <a:avLst/>
          </a:prstGeom>
        </p:spPr>
      </p:pic>
    </p:spTree>
  </p:cSld>
  <p:clrMapOvr>
    <a:masterClrMapping/>
  </p:clrMapOvr>
  <p:transition spd="med" advTm="2000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ceived_14711214232589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reenshot_2021-03-30-21-44-30-155_lock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7547" y="1481138"/>
            <a:ext cx="2088906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napchat-1504064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124744"/>
            <a:ext cx="3240360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 advTm="2000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zzzzzzzzzzzz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608512" cy="628710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eci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8394" y="1481138"/>
            <a:ext cx="1967211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80346345_305593637645281_8303296775837056489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utyzm przedszk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utyz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DZIĘKUJĘ </a:t>
            </a:r>
            <a:r>
              <a:rPr lang="pl-PL" dirty="0" smtClean="0">
                <a:solidFill>
                  <a:srgbClr val="0070C0"/>
                </a:solidFill>
                <a:sym typeface="Wingdings" pitchFamily="2" charset="2"/>
              </a:rPr>
              <a:t> </a:t>
            </a:r>
            <a:br>
              <a:rPr lang="pl-PL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pl-PL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pl-PL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pl-PL" sz="2000" dirty="0" smtClean="0">
                <a:solidFill>
                  <a:srgbClr val="0070C0"/>
                </a:solidFill>
                <a:sym typeface="Wingdings" pitchFamily="2" charset="2"/>
              </a:rPr>
              <a:t>Magda </a:t>
            </a:r>
            <a:r>
              <a:rPr lang="pl-PL" sz="2000" dirty="0" err="1" smtClean="0">
                <a:solidFill>
                  <a:srgbClr val="0070C0"/>
                </a:solidFill>
                <a:sym typeface="Wingdings" pitchFamily="2" charset="2"/>
              </a:rPr>
              <a:t>Ćwian</a:t>
            </a:r>
            <a:r>
              <a:rPr lang="pl-PL" sz="2000" dirty="0" smtClean="0">
                <a:solidFill>
                  <a:srgbClr val="0070C0"/>
                </a:solidFill>
                <a:sym typeface="Wingdings" pitchFamily="2" charset="2"/>
              </a:rPr>
              <a:t> – nauczyciel wspomagający </a:t>
            </a:r>
            <a:r>
              <a:rPr lang="pl-PL" dirty="0" smtClean="0">
                <a:solidFill>
                  <a:srgbClr val="0070C0"/>
                </a:solidFill>
                <a:sym typeface="Wingdings" pitchFamily="2" charset="2"/>
              </a:rPr>
              <a:t> </a:t>
            </a:r>
            <a:endParaRPr lang="pl-P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0210330_185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45901" y="1686547"/>
            <a:ext cx="5860033" cy="32962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10330_18550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9611" y="1481138"/>
            <a:ext cx="1824777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10331_124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42210" y="1894294"/>
            <a:ext cx="5517232" cy="268198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10331_165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29441" y="1086983"/>
            <a:ext cx="6034617" cy="45259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10402_184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30446" y="1890035"/>
            <a:ext cx="6061149" cy="294639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65018901_1349947065377545_3851971563471701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10325_123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9644" y="1481138"/>
            <a:ext cx="2184712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5</Words>
  <Application>Microsoft Office PowerPoint</Application>
  <PresentationFormat>Pokaz na ekranie (4:3)</PresentationFormat>
  <Paragraphs>2</Paragraphs>
  <Slides>28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Hol</vt:lpstr>
      <vt:lpstr>DZIEŃ ŚWIADOMOŚCI AUTYZMU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DZIĘKUJĘ    Magda Ćwian – nauczyciel wspomagający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Calineczka</dc:creator>
  <cp:lastModifiedBy>Calineczka</cp:lastModifiedBy>
  <cp:revision>18</cp:revision>
  <dcterms:created xsi:type="dcterms:W3CDTF">2021-05-02T09:58:14Z</dcterms:created>
  <dcterms:modified xsi:type="dcterms:W3CDTF">2021-05-05T21:45:19Z</dcterms:modified>
</cp:coreProperties>
</file>